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98" r:id="rId3"/>
    <p:sldId id="299" r:id="rId4"/>
    <p:sldId id="300" r:id="rId5"/>
    <p:sldId id="302" r:id="rId6"/>
    <p:sldId id="303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88" autoAdjust="0"/>
    <p:restoredTop sz="95455" autoAdjust="0"/>
  </p:normalViewPr>
  <p:slideViewPr>
    <p:cSldViewPr snapToGrid="0">
      <p:cViewPr varScale="1">
        <p:scale>
          <a:sx n="71" d="100"/>
          <a:sy n="71" d="100"/>
        </p:scale>
        <p:origin x="5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55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01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46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94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61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31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459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48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33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92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FE7FA-AB2C-4446-B46A-EFA081BE65B1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B99EF-735A-46C6-A4B8-0E7BB7367351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4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7" name="Conector recto 186"/>
          <p:cNvCxnSpPr/>
          <p:nvPr/>
        </p:nvCxnSpPr>
        <p:spPr>
          <a:xfrm flipH="1">
            <a:off x="3320254" y="1395083"/>
            <a:ext cx="244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4" name="Conector recto 153"/>
          <p:cNvCxnSpPr>
            <a:endCxn id="167" idx="2"/>
          </p:cNvCxnSpPr>
          <p:nvPr/>
        </p:nvCxnSpPr>
        <p:spPr>
          <a:xfrm>
            <a:off x="11190449" y="2237510"/>
            <a:ext cx="5034" cy="1758728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2238374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28" name="Conector recto 127"/>
          <p:cNvCxnSpPr/>
          <p:nvPr/>
        </p:nvCxnSpPr>
        <p:spPr>
          <a:xfrm flipH="1">
            <a:off x="3876959" y="1989616"/>
            <a:ext cx="446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2238293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2229898"/>
            <a:ext cx="2" cy="16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225511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2230090"/>
            <a:ext cx="1836" cy="32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>
            <a:stCxn id="6" idx="0"/>
          </p:cNvCxnSpPr>
          <p:nvPr/>
        </p:nvCxnSpPr>
        <p:spPr>
          <a:xfrm>
            <a:off x="6121759" y="1394829"/>
            <a:ext cx="8585" cy="830682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81757" y="1118603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4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0" y="240543"/>
            <a:ext cx="12192000" cy="384696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Organigrama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General Administración 2022 - 2024</a:t>
            </a:r>
          </a:p>
        </p:txBody>
      </p:sp>
      <p:grpSp>
        <p:nvGrpSpPr>
          <p:cNvPr id="54" name="Grupo 5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64808" y="1837329"/>
            <a:ext cx="1980000" cy="338012"/>
            <a:chOff x="5016000" y="1040449"/>
            <a:chExt cx="2157939" cy="645215"/>
          </a:xfrm>
        </p:grpSpPr>
        <p:sp>
          <p:nvSpPr>
            <p:cNvPr id="55" name="Rectángulo 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700" dirty="0" smtClean="0">
                  <a:solidFill>
                    <a:schemeClr val="tx1"/>
                  </a:solidFill>
                </a:rPr>
                <a:t>Secretario Técnico del Ayuntamiento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2508557"/>
            <a:ext cx="1800000" cy="379240"/>
            <a:chOff x="5016000" y="1040449"/>
            <a:chExt cx="2157939" cy="599536"/>
          </a:xfrm>
        </p:grpSpPr>
        <p:sp>
          <p:nvSpPr>
            <p:cNvPr id="60" name="Rectángulo 5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ELEUTERIO LOPEZ LEOS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1" name="Rectángulo 6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1880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EM09772</a:t>
              </a:r>
              <a:r>
                <a:rPr lang="es-ES" sz="800" dirty="0" smtClean="0">
                  <a:solidFill>
                    <a:schemeClr val="tx1"/>
                  </a:solidFill>
                </a:rPr>
                <a:t> Secretario del Ayuntamiento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2" name="Grupo 6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78491" y="1784145"/>
            <a:ext cx="1980000" cy="379240"/>
            <a:chOff x="5016000" y="1040449"/>
            <a:chExt cx="2160000" cy="599536"/>
          </a:xfrm>
        </p:grpSpPr>
        <p:sp>
          <p:nvSpPr>
            <p:cNvPr id="63" name="Rectángulo 6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JESUS DAVID BERRONES CELESTINO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4" name="Rectángulo 6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EM09731</a:t>
              </a:r>
              <a:r>
                <a:rPr lang="es-ES" sz="800" dirty="0" smtClean="0">
                  <a:solidFill>
                    <a:schemeClr val="tx1"/>
                  </a:solidFill>
                </a:rPr>
                <a:t> Contralor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5" name="Grupo 6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3193" y="2518408"/>
            <a:ext cx="1798283" cy="375698"/>
            <a:chOff x="5016000" y="1040449"/>
            <a:chExt cx="2157939" cy="593937"/>
          </a:xfrm>
        </p:grpSpPr>
        <p:sp>
          <p:nvSpPr>
            <p:cNvPr id="66" name="Rectángulo 6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RENE ARTURO FLORE SOTELO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67" name="Rectángulo 6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13863"/>
              <a:ext cx="2156313" cy="22052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EM06861</a:t>
              </a:r>
              <a:r>
                <a:rPr lang="es-ES" sz="800" dirty="0" smtClean="0">
                  <a:solidFill>
                    <a:schemeClr val="tx1"/>
                  </a:solidFill>
                </a:rPr>
                <a:t> Tesorero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231" name="Grupo 2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5527" y="3661142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36" name="Rectángulo 23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DINORA E. HERNANDEZ PEÑA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7" name="Rectángulo 23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EM00631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Coordinador Junta de Reclutamiento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38" name="Grupo 23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0924" y="424628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245" name="Rectángulo 2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A. BERMEA BALDERAS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6" name="Rectángulo 2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EM06911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Archivo Municipal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47" name="Grupo 24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4826921"/>
            <a:ext cx="1800000" cy="389165"/>
            <a:chOff x="5016000" y="1040449"/>
            <a:chExt cx="2157939" cy="615227"/>
          </a:xfrm>
        </p:grpSpPr>
        <p:sp>
          <p:nvSpPr>
            <p:cNvPr id="248" name="Rectángulo 24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A.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9" name="Rectángulo 24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Relaciones Exteriores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5" name="Grupo 2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0650" y="3662707"/>
            <a:ext cx="1800000" cy="389165"/>
            <a:chOff x="5016000" y="1040449"/>
            <a:chExt cx="2157939" cy="615227"/>
          </a:xfrm>
        </p:grpSpPr>
        <p:sp>
          <p:nvSpPr>
            <p:cNvPr id="286" name="Rectángulo 2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NANCY SÁENZ CAMPOS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87" name="Rectángulo 28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EM05345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Egresos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88" name="Grupo 2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6092" y="3083839"/>
            <a:ext cx="1800000" cy="389165"/>
            <a:chOff x="5016000" y="1040449"/>
            <a:chExt cx="2157939" cy="615227"/>
          </a:xfrm>
        </p:grpSpPr>
        <p:sp>
          <p:nvSpPr>
            <p:cNvPr id="289" name="Rectángulo 2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EDUARDO GARCÍA ANDRADE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0" name="Rectángulo 2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Ingresos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0" name="Grupo 2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5202" y="4242786"/>
            <a:ext cx="1800000" cy="389165"/>
            <a:chOff x="5016000" y="1040449"/>
            <a:chExt cx="2157939" cy="615227"/>
          </a:xfrm>
        </p:grpSpPr>
        <p:sp>
          <p:nvSpPr>
            <p:cNvPr id="301" name="Rectángulo 3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TEODORA MARINES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2" name="Rectángulo 3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Adquisiciones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03" name="Grupo 3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1839" y="4822865"/>
            <a:ext cx="1800000" cy="389164"/>
            <a:chOff x="5016000" y="1040450"/>
            <a:chExt cx="2157939" cy="615226"/>
          </a:xfrm>
        </p:grpSpPr>
        <p:sp>
          <p:nvSpPr>
            <p:cNvPr id="304" name="Rectángulo 3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50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ENRIQUE A. VALDÉS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5" name="Rectángulo 3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EM06853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Agencia Fiscal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3" name="Grupo 11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7843" y="3078960"/>
            <a:ext cx="1800000" cy="389165"/>
            <a:chOff x="5016000" y="1040449"/>
            <a:chExt cx="2157939" cy="615227"/>
          </a:xfrm>
        </p:grpSpPr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YURI M. MEDELLÍN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5" name="Rectángulo 11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EM06916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Sec. Ayto.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2" name="Grupo 1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821233" y="1184747"/>
            <a:ext cx="1800000" cy="347362"/>
            <a:chOff x="5016000" y="1040449"/>
            <a:chExt cx="2157939" cy="615227"/>
          </a:xfrm>
        </p:grpSpPr>
        <p:sp>
          <p:nvSpPr>
            <p:cNvPr id="133" name="Rectángulo 1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1" name="Grupo 14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72512" y="2500980"/>
            <a:ext cx="1800000" cy="389165"/>
            <a:chOff x="5016000" y="1040449"/>
            <a:chExt cx="2157939" cy="615227"/>
          </a:xfrm>
        </p:grpSpPr>
        <p:sp>
          <p:nvSpPr>
            <p:cNvPr id="142" name="Rectángulo 14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ESTEBAN M. BLACKALLER ROSAS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Acción Social  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60" name="Grupo 15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6371" y="2509048"/>
            <a:ext cx="1800000" cy="381791"/>
            <a:chOff x="5016000" y="1052106"/>
            <a:chExt cx="2157939" cy="603570"/>
          </a:xfrm>
        </p:grpSpPr>
        <p:sp>
          <p:nvSpPr>
            <p:cNvPr id="161" name="Rectángulo 16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2106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JAIME A. DÍAZ COLUNGA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Ecología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3" name="Grupo 16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8997" y="3096362"/>
            <a:ext cx="1800000" cy="396539"/>
            <a:chOff x="5024840" y="1028792"/>
            <a:chExt cx="2157939" cy="626884"/>
          </a:xfrm>
        </p:grpSpPr>
        <p:sp>
          <p:nvSpPr>
            <p:cNvPr id="164" name="Rectángulo 16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2484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HILDA RIVERA CAZARES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2484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ECOPARQUE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6" name="Grupo 16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5483" y="3673982"/>
            <a:ext cx="1800000" cy="396539"/>
            <a:chOff x="5016000" y="1028792"/>
            <a:chExt cx="2157939" cy="626884"/>
          </a:xfrm>
        </p:grpSpPr>
        <p:sp>
          <p:nvSpPr>
            <p:cNvPr id="167" name="Rectángulo 16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28792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OBET VILLARREAL CERVANTES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EM08290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Forestación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8" name="Grupo 18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29405" y="3662707"/>
            <a:ext cx="1800000" cy="389165"/>
            <a:chOff x="5016000" y="1040449"/>
            <a:chExt cx="2157939" cy="615227"/>
          </a:xfrm>
        </p:grpSpPr>
        <p:sp>
          <p:nvSpPr>
            <p:cNvPr id="189" name="Rectángulo 18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PENÉLOPE CISNEROS GARCÍA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0" name="Rectángulo 18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Depto. Modernización Administrativa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1" name="Grupo 1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30726" y="3078437"/>
            <a:ext cx="1800000" cy="389165"/>
            <a:chOff x="5016000" y="1040449"/>
            <a:chExt cx="2157939" cy="615227"/>
          </a:xfrm>
        </p:grpSpPr>
        <p:sp>
          <p:nvSpPr>
            <p:cNvPr id="192" name="Rectángulo 1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PEDRO MAGAÑA HUITRON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EM09775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Sindico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4" name="Grupo 1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121" y="5407556"/>
            <a:ext cx="1800000" cy="389165"/>
            <a:chOff x="5016000" y="1040449"/>
            <a:chExt cx="2157939" cy="615227"/>
          </a:xfrm>
        </p:grpSpPr>
        <p:sp>
          <p:nvSpPr>
            <p:cNvPr id="195" name="Rectángulo 1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CALVILLO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96" name="Rectángulo 1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EM09780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Jurídico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97" name="Grupo 1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5202" y="5405242"/>
            <a:ext cx="1800000" cy="389165"/>
            <a:chOff x="5016000" y="1040449"/>
            <a:chExt cx="2157939" cy="615227"/>
          </a:xfrm>
        </p:grpSpPr>
        <p:sp>
          <p:nvSpPr>
            <p:cNvPr id="198" name="Rectángulo 1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50" b="1" dirty="0" smtClean="0">
                  <a:solidFill>
                    <a:schemeClr val="tx1"/>
                  </a:solidFill>
                </a:rPr>
                <a:t>RODOLFO ESCALERA ARMENDÁRIZ </a:t>
              </a:r>
              <a:endParaRPr lang="es-ES" sz="950" b="1" dirty="0">
                <a:solidFill>
                  <a:schemeClr val="tx1"/>
                </a:solidFill>
              </a:endParaRPr>
            </a:p>
          </p:txBody>
        </p:sp>
        <p:sp>
          <p:nvSpPr>
            <p:cNvPr id="199" name="Rectángulo 1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EM09117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Recursos Humanos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0" name="Grupo 1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36779" y="2500980"/>
            <a:ext cx="1800000" cy="389165"/>
            <a:chOff x="5016000" y="1040449"/>
            <a:chExt cx="2157939" cy="615227"/>
          </a:xfrm>
        </p:grpSpPr>
        <p:sp>
          <p:nvSpPr>
            <p:cNvPr id="201" name="Rectángulo 2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ALDO A. BERARDI ANCIRA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2" name="Rectángulo 2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EM08265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Catastro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5" name="Grupo 20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91157" y="2508581"/>
            <a:ext cx="1800000" cy="389165"/>
            <a:chOff x="5016000" y="1040449"/>
            <a:chExt cx="2157939" cy="615227"/>
          </a:xfrm>
        </p:grpSpPr>
        <p:sp>
          <p:nvSpPr>
            <p:cNvPr id="206" name="Rectángulo 20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HÉCTOR A. GARZA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7" name="Rectángulo 20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EM06875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Comunicación Social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8" name="Grupo 2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2442" y="3665794"/>
            <a:ext cx="1800000" cy="389165"/>
            <a:chOff x="5016000" y="1040449"/>
            <a:chExt cx="2157939" cy="615227"/>
          </a:xfrm>
        </p:grpSpPr>
        <p:sp>
          <p:nvSpPr>
            <p:cNvPr id="209" name="Rectángulo 2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ILDEFONSO DELGADO SILVA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0" name="Rectángulo 2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EM07050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Atención Ciudadana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11" name="Grupo 2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4835" y="3078437"/>
            <a:ext cx="1800000" cy="389165"/>
            <a:chOff x="5016000" y="1040449"/>
            <a:chExt cx="2157939" cy="615227"/>
          </a:xfrm>
        </p:grpSpPr>
        <p:sp>
          <p:nvSpPr>
            <p:cNvPr id="212" name="Rectángulo 21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SILVIA MARTHA VALDEZ GARZA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3" name="Rectángulo 21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EM08190</a:t>
              </a:r>
              <a:r>
                <a:rPr lang="es-ES" sz="800" dirty="0" smtClean="0">
                  <a:solidFill>
                    <a:schemeClr val="tx1"/>
                  </a:solidFill>
                </a:rPr>
                <a:t> Coordinador Comunicación DIF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14" name="Grupo 21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6618" y="4243778"/>
            <a:ext cx="1800003" cy="389164"/>
            <a:chOff x="5015998" y="1040450"/>
            <a:chExt cx="2157941" cy="615226"/>
          </a:xfrm>
        </p:grpSpPr>
        <p:sp>
          <p:nvSpPr>
            <p:cNvPr id="216" name="Rectángulo 2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8" y="1040450"/>
              <a:ext cx="2157938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CAMPORREDONDO VALLE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7" name="Rectángulo 2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EM03122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Informática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39" name="Conector recto 138"/>
          <p:cNvCxnSpPr/>
          <p:nvPr/>
        </p:nvCxnSpPr>
        <p:spPr>
          <a:xfrm flipH="1">
            <a:off x="971054" y="223078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10051593" y="6313195"/>
            <a:ext cx="21852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Actualización </a:t>
            </a:r>
            <a:r>
              <a:rPr lang="es-MX" sz="1100" i="1" dirty="0" smtClean="0"/>
              <a:t>31 </a:t>
            </a:r>
            <a:r>
              <a:rPr lang="es-MX" sz="1100" i="1" dirty="0" smtClean="0"/>
              <a:t>de </a:t>
            </a:r>
            <a:r>
              <a:rPr lang="es-MX" sz="1100" i="1" dirty="0" smtClean="0"/>
              <a:t>Marzo</a:t>
            </a:r>
            <a:r>
              <a:rPr lang="es-MX" sz="1100" i="1" dirty="0" smtClean="0"/>
              <a:t> </a:t>
            </a:r>
            <a:r>
              <a:rPr lang="es-MX" sz="1100" i="1" dirty="0" smtClean="0"/>
              <a:t>de 2022</a:t>
            </a:r>
            <a:endParaRPr lang="es-MX" sz="1100" i="1" dirty="0"/>
          </a:p>
        </p:txBody>
      </p:sp>
      <p:sp>
        <p:nvSpPr>
          <p:cNvPr id="110" name="CuadroTexto 109"/>
          <p:cNvSpPr txBox="1"/>
          <p:nvPr/>
        </p:nvSpPr>
        <p:spPr>
          <a:xfrm>
            <a:off x="35360" y="6570957"/>
            <a:ext cx="634340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i="1" dirty="0" smtClean="0"/>
              <a:t>**NOTA: El Organigrama se encuentra en proceso de elaboración y aún continua en constante movimiento</a:t>
            </a:r>
            <a:endParaRPr lang="es-MX" sz="1100" i="1" dirty="0"/>
          </a:p>
        </p:txBody>
      </p:sp>
    </p:spTree>
    <p:extLst>
      <p:ext uri="{BB962C8B-B14F-4D97-AF65-F5344CB8AC3E}">
        <p14:creationId xmlns:p14="http://schemas.microsoft.com/office/powerpoint/2010/main" val="162739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1403909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2" name="Conector recto 151"/>
          <p:cNvCxnSpPr/>
          <p:nvPr/>
        </p:nvCxnSpPr>
        <p:spPr>
          <a:xfrm flipH="1">
            <a:off x="9183468" y="1404773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7" name="Conector recto 256"/>
          <p:cNvCxnSpPr/>
          <p:nvPr/>
        </p:nvCxnSpPr>
        <p:spPr>
          <a:xfrm flipH="1">
            <a:off x="7166669" y="1404692"/>
            <a:ext cx="2" cy="6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 flipH="1">
            <a:off x="5030933" y="1398971"/>
            <a:ext cx="2" cy="230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1409332"/>
            <a:ext cx="2" cy="522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3017828" y="1406537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88543" y="808361"/>
            <a:ext cx="14545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1406537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0" y="8721"/>
            <a:ext cx="12192000" cy="384696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Organigrama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General Administración 2022 - 2024</a:t>
            </a:r>
          </a:p>
        </p:txBody>
      </p: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665" y="1689583"/>
            <a:ext cx="1800000" cy="389165"/>
            <a:chOff x="5016000" y="1040449"/>
            <a:chExt cx="2157939" cy="615227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JESÚS BALLESTEROS FERNÁNDEZ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Obras Publicas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2" y="2121186"/>
            <a:ext cx="1800000" cy="389165"/>
            <a:chOff x="5016000" y="1040449"/>
            <a:chExt cx="2157939" cy="615227"/>
          </a:xfrm>
        </p:grpSpPr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BLAS D. LÓPEZ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EM08189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2" y="2553827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MARINES CARRIÓN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EM05147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Pavimentación/Obras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2982659"/>
            <a:ext cx="1800001" cy="389165"/>
            <a:chOff x="5016000" y="1040449"/>
            <a:chExt cx="1798283" cy="615227"/>
          </a:xfrm>
          <a:solidFill>
            <a:schemeClr val="bg1"/>
          </a:solidFill>
        </p:grpSpPr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1798283" cy="509451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GARZA LEDEZMA 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0" name="Rectángulo 1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1798283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EM08193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Maquinaria Pesada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1" name="Grupo 1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3414034"/>
            <a:ext cx="1800000" cy="389166"/>
            <a:chOff x="5016000" y="1040449"/>
            <a:chExt cx="2157939" cy="615227"/>
          </a:xfrm>
        </p:grpSpPr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ALMA D. GONZÁLEZ VÁZQUEZ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6" name="Rectángulo 13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EM06386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37" name="Grupo 13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3851676"/>
            <a:ext cx="1800000" cy="389165"/>
            <a:chOff x="5016000" y="1040449"/>
            <a:chExt cx="2157939" cy="615227"/>
          </a:xfrm>
          <a:solidFill>
            <a:schemeClr val="bg1"/>
          </a:solidFill>
        </p:grpSpPr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grpFill/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ALICIA RODRÍGUEZ RAMOS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9" name="Rectángulo 13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EM04379</a:t>
              </a:r>
              <a:r>
                <a:rPr lang="es-ES" sz="800" dirty="0" smtClean="0">
                  <a:solidFill>
                    <a:prstClr val="black"/>
                  </a:solidFill>
                </a:rPr>
                <a:t> Jefe Depto. Proyectos y Diseño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4286733"/>
            <a:ext cx="1800000" cy="389165"/>
            <a:chOff x="5016000" y="1040449"/>
            <a:chExt cx="2157939" cy="615227"/>
          </a:xfrm>
        </p:grpSpPr>
        <p:sp>
          <p:nvSpPr>
            <p:cNvPr id="144" name="Rectángulo 14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MARIO A. LINAJE IRUEGAS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5" name="Rectángulo 14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EM08178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Bacheo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4712505"/>
            <a:ext cx="1800000" cy="389165"/>
            <a:chOff x="5016000" y="1040449"/>
            <a:chExt cx="2157939" cy="615227"/>
          </a:xfrm>
        </p:grpSpPr>
        <p:sp>
          <p:nvSpPr>
            <p:cNvPr id="147" name="Rectángulo 14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RAMIRO HARO HARB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8" name="Rectángulo 14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EM08858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9" name="Grupo 14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5150405"/>
            <a:ext cx="1800000" cy="389165"/>
            <a:chOff x="5016000" y="1040449"/>
            <a:chExt cx="2157939" cy="615227"/>
          </a:xfrm>
        </p:grpSpPr>
        <p:sp>
          <p:nvSpPr>
            <p:cNvPr id="150" name="Rectángulo 14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G. ZAPATA HERNÁNDEZ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1" name="Rectángulo 15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EM09186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Obras Publicas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53" name="Grupo 15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941" y="5588991"/>
            <a:ext cx="1800000" cy="389165"/>
            <a:chOff x="5016000" y="1040449"/>
            <a:chExt cx="2157939" cy="615227"/>
          </a:xfrm>
        </p:grpSpPr>
        <p:sp>
          <p:nvSpPr>
            <p:cNvPr id="155" name="Rectángulo 15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DANIEL A. MOYEDA CANALES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ángulo 16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Alumbrado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70" name="Grupo 16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100" y="6025923"/>
            <a:ext cx="1800000" cy="389165"/>
            <a:chOff x="5016000" y="1040449"/>
            <a:chExt cx="2337769" cy="615227"/>
          </a:xfrm>
        </p:grpSpPr>
        <p:sp>
          <p:nvSpPr>
            <p:cNvPr id="171" name="Rectángulo 17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33776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ANTONIO AGUILAR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2" name="Rectángulo 17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33776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EM06933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3" name="Grupo 17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6665" y="6453738"/>
            <a:ext cx="1800000" cy="389165"/>
            <a:chOff x="5016000" y="1040449"/>
            <a:chExt cx="2157939" cy="615227"/>
          </a:xfrm>
        </p:grpSpPr>
        <p:sp>
          <p:nvSpPr>
            <p:cNvPr id="174" name="Rectángulo 17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ELVA L. GARZA DE LA CERDA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5" name="Rectángulo 17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Centro Historio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6" name="Grupo 17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1684141"/>
            <a:ext cx="1800000" cy="389165"/>
            <a:chOff x="5016000" y="1040449"/>
            <a:chExt cx="2157939" cy="615227"/>
          </a:xfrm>
        </p:grpSpPr>
        <p:sp>
          <p:nvSpPr>
            <p:cNvPr id="177" name="Rectángulo 17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GLADIS VILLARREAL GONZÁLEZ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78" name="Rectángulo 17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Coordinadora Educación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79" name="Grupo 17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2249097"/>
            <a:ext cx="1800000" cy="389165"/>
            <a:chOff x="5016000" y="1040449"/>
            <a:chExt cx="2157939" cy="615227"/>
          </a:xfrm>
        </p:grpSpPr>
        <p:sp>
          <p:nvSpPr>
            <p:cNvPr id="180" name="Rectángulo 17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ROLANDO VALLE FARÍAS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1" name="Rectángulo 18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EM09777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Museo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2" name="Grupo 18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122183" y="2829983"/>
            <a:ext cx="1800000" cy="389165"/>
            <a:chOff x="5016000" y="1040449"/>
            <a:chExt cx="2157939" cy="615227"/>
          </a:xfrm>
        </p:grpSpPr>
        <p:sp>
          <p:nvSpPr>
            <p:cNvPr id="183" name="Rectángulo 18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CESAR MENCHACA LUNA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4" name="Rectángulo 18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EM09786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Juventud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85" name="Grupo 18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2650572"/>
            <a:ext cx="1800000" cy="389165"/>
            <a:chOff x="5016000" y="1040449"/>
            <a:chExt cx="2157939" cy="615227"/>
          </a:xfrm>
        </p:grpSpPr>
        <p:sp>
          <p:nvSpPr>
            <p:cNvPr id="186" name="Rectángulo 18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ARMANDO MORÍN MENDOZA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03" name="Rectángulo 20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4" name="Grupo 20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3137037"/>
            <a:ext cx="1800000" cy="389165"/>
            <a:chOff x="5016000" y="1040449"/>
            <a:chExt cx="2157939" cy="615227"/>
          </a:xfrm>
        </p:grpSpPr>
        <p:sp>
          <p:nvSpPr>
            <p:cNvPr id="218" name="Rectángulo 21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LAURA Y. RUIZ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9" name="Rectángulo 21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EM06938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DIF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0" name="Grupo 2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2159681"/>
            <a:ext cx="1800000" cy="389165"/>
            <a:chOff x="5016000" y="1040449"/>
            <a:chExt cx="2157939" cy="615227"/>
          </a:xfrm>
        </p:grpSpPr>
        <p:sp>
          <p:nvSpPr>
            <p:cNvPr id="221" name="Rectángulo 2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A. GONZÁLEZ ELIZONDO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2" name="Rectángulo 2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EM08479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3" name="Grupo 22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4284" y="1689598"/>
            <a:ext cx="1800000" cy="389165"/>
            <a:chOff x="5016000" y="1040449"/>
            <a:chExt cx="2157939" cy="615227"/>
          </a:xfrm>
        </p:grpSpPr>
        <p:sp>
          <p:nvSpPr>
            <p:cNvPr id="224" name="Rectángulo 22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ANA C. RAMOS CARDONA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5" name="Rectángulo 22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EM09794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DIF Municipal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6" name="Grupo 22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148618" y="3622026"/>
            <a:ext cx="1800000" cy="389165"/>
            <a:chOff x="5016000" y="1040449"/>
            <a:chExt cx="2157939" cy="615227"/>
          </a:xfrm>
        </p:grpSpPr>
        <p:sp>
          <p:nvSpPr>
            <p:cNvPr id="227" name="Rectángulo 22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900" b="1" dirty="0" smtClean="0">
                  <a:solidFill>
                    <a:schemeClr val="tx1"/>
                  </a:solidFill>
                </a:rPr>
                <a:t>VIRGINIA GONZÁLEZ MARTÍNEZ </a:t>
              </a:r>
              <a:endParaRPr lang="es-ES" sz="900" b="1" dirty="0">
                <a:solidFill>
                  <a:schemeClr val="tx1"/>
                </a:solidFill>
              </a:endParaRPr>
            </a:p>
          </p:txBody>
        </p:sp>
        <p:sp>
          <p:nvSpPr>
            <p:cNvPr id="228" name="Rectángulo 22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500" dirty="0" smtClean="0">
                  <a:solidFill>
                    <a:prstClr val="black"/>
                  </a:solidFill>
                </a:rPr>
                <a:t>Coordinador Adulto Mayor y Discapacitados 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9" name="Grupo 22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266827" y="1681740"/>
            <a:ext cx="1800000" cy="389165"/>
            <a:chOff x="5016000" y="1040449"/>
            <a:chExt cx="2157939" cy="615227"/>
          </a:xfrm>
        </p:grpSpPr>
        <p:sp>
          <p:nvSpPr>
            <p:cNvPr id="230" name="Rectángulo 22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EDGAR R. ÁVILA VILLARREAL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0" name="Rectángulo 24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EM09781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Ciudad Deportiva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1" name="Grupo 2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282771" y="1683002"/>
            <a:ext cx="1800000" cy="389165"/>
            <a:chOff x="5016000" y="1040449"/>
            <a:chExt cx="2157939" cy="615227"/>
          </a:xfrm>
        </p:grpSpPr>
        <p:sp>
          <p:nvSpPr>
            <p:cNvPr id="252" name="Rectángulo 2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IVÁN E. ALVARADO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55" name="Rectángulo 25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Departamento Transporte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8" name="Grupo 25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365" y="1684964"/>
            <a:ext cx="1800000" cy="389165"/>
            <a:chOff x="5016000" y="1040449"/>
            <a:chExt cx="2157939" cy="615227"/>
          </a:xfrm>
        </p:grpSpPr>
        <p:sp>
          <p:nvSpPr>
            <p:cNvPr id="259" name="Rectángulo 25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AGUSTÍN RAMOS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0" name="Rectángulo 2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EM08183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Bomberos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64" name="Grupo 2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5999" y="526176"/>
            <a:ext cx="2880002" cy="434975"/>
            <a:chOff x="5015999" y="1040449"/>
            <a:chExt cx="2160001" cy="599536"/>
          </a:xfrm>
        </p:grpSpPr>
        <p:sp>
          <p:nvSpPr>
            <p:cNvPr id="265" name="Rectángulo 2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66" name="Rectángulo 2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375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Conector recto 153"/>
          <p:cNvCxnSpPr/>
          <p:nvPr/>
        </p:nvCxnSpPr>
        <p:spPr>
          <a:xfrm flipH="1">
            <a:off x="11190447" y="2356948"/>
            <a:ext cx="2" cy="3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6" name="Conector recto 255"/>
          <p:cNvCxnSpPr/>
          <p:nvPr/>
        </p:nvCxnSpPr>
        <p:spPr>
          <a:xfrm>
            <a:off x="7879229" y="2352010"/>
            <a:ext cx="0" cy="539126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966121" y="2362371"/>
            <a:ext cx="2" cy="216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3" name="Conector recto 252"/>
          <p:cNvCxnSpPr/>
          <p:nvPr/>
        </p:nvCxnSpPr>
        <p:spPr>
          <a:xfrm>
            <a:off x="4310594" y="2359576"/>
            <a:ext cx="1836" cy="172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>
            <a:off x="6088543" y="1761400"/>
            <a:ext cx="14545" cy="612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971054" y="2359576"/>
            <a:ext cx="10224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7" name="Rectángulo redondeado 6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0" y="407967"/>
            <a:ext cx="12192000" cy="384696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Organigrama </a:t>
            </a: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General Administración 2022 - 2024</a:t>
            </a:r>
          </a:p>
        </p:txBody>
      </p: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102" name="Grupo 10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2634314"/>
            <a:ext cx="1800000" cy="389165"/>
            <a:chOff x="5016000" y="1040449"/>
            <a:chExt cx="2157939" cy="615227"/>
          </a:xfrm>
        </p:grpSpPr>
        <p:sp>
          <p:nvSpPr>
            <p:cNvPr id="103" name="Rectángulo 10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RAÚL ALCOCER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EM09788</a:t>
              </a:r>
              <a:r>
                <a:rPr lang="es-ES" sz="800" dirty="0" smtClean="0">
                  <a:solidFill>
                    <a:schemeClr val="tx1"/>
                  </a:solidFill>
                </a:rPr>
                <a:t> Director Seguridad Publica 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5" name="Grupo 10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3173316"/>
            <a:ext cx="1800000" cy="389165"/>
            <a:chOff x="5016000" y="1040449"/>
            <a:chExt cx="2157939" cy="615227"/>
          </a:xfrm>
        </p:grpSpPr>
        <p:sp>
          <p:nvSpPr>
            <p:cNvPr id="106" name="Rectángulo 10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MANUELA GARCÍA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EM03941</a:t>
              </a:r>
              <a:r>
                <a:rPr lang="es-ES" sz="800" dirty="0" smtClean="0">
                  <a:solidFill>
                    <a:schemeClr val="tx1"/>
                  </a:solidFill>
                </a:rPr>
                <a:t> Jefe Departamento Policía</a:t>
              </a: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8" name="Grupo 10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3729101"/>
            <a:ext cx="1800000" cy="389165"/>
            <a:chOff x="5016000" y="1040449"/>
            <a:chExt cx="2157939" cy="615227"/>
          </a:xfrm>
        </p:grpSpPr>
        <p:sp>
          <p:nvSpPr>
            <p:cNvPr id="109" name="Rectángulo 10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RUTH GUEL GARCIA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23450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EM07880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11" name="Grupo 11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0747" y="4269411"/>
            <a:ext cx="1800000" cy="389165"/>
            <a:chOff x="5016000" y="1040449"/>
            <a:chExt cx="2157939" cy="615227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JUAN E. LUNA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EM07703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</a:t>
              </a:r>
              <a:r>
                <a:rPr lang="es-ES" sz="800" dirty="0" smtClean="0">
                  <a:solidFill>
                    <a:schemeClr val="tx1"/>
                  </a:solidFill>
                </a:rPr>
                <a:t>Policía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985682" y="2651266"/>
            <a:ext cx="1800000" cy="389165"/>
            <a:chOff x="5016000" y="1040449"/>
            <a:chExt cx="2157939" cy="615227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L. GARZA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EM08436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Económico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42" name="Grupo 14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98901" y="2635568"/>
            <a:ext cx="1800000" cy="379640"/>
            <a:chOff x="5016000" y="1055507"/>
            <a:chExt cx="2157939" cy="600169"/>
          </a:xfrm>
        </p:grpSpPr>
        <p:sp>
          <p:nvSpPr>
            <p:cNvPr id="143" name="Rectángulo 14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55507"/>
              <a:ext cx="2157939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FRANCISCO R. GONZÁLEZ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0" name="Rectángulo 15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EM06870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600" dirty="0">
                  <a:solidFill>
                    <a:prstClr val="black"/>
                  </a:solidFill>
                </a:rPr>
                <a:t>Jefe </a:t>
              </a:r>
              <a:r>
                <a:rPr lang="es-ES" sz="600" dirty="0" smtClean="0">
                  <a:solidFill>
                    <a:prstClr val="black"/>
                  </a:solidFill>
                </a:rPr>
                <a:t>Departamento Fomento Agropecuario</a:t>
              </a:r>
              <a:endParaRPr lang="es-ES" sz="6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1" name="Grupo 16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1978" y="2650305"/>
            <a:ext cx="1800000" cy="389165"/>
            <a:chOff x="5016000" y="1040449"/>
            <a:chExt cx="2157939" cy="615227"/>
          </a:xfrm>
        </p:grpSpPr>
        <p:sp>
          <p:nvSpPr>
            <p:cNvPr id="162" name="Rectángulo 16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FERMÍN MONRREAL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3" name="Rectángulo 16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EM06896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4" name="Grupo 16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3766" y="3189551"/>
            <a:ext cx="1800000" cy="389165"/>
            <a:chOff x="5016000" y="1040449"/>
            <a:chExt cx="2157939" cy="615227"/>
          </a:xfrm>
        </p:grpSpPr>
        <p:sp>
          <p:nvSpPr>
            <p:cNvPr id="165" name="Rectángulo 16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MARTIN JIMÉNEZ SORIANO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66" name="Rectángulo 16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67" name="Grupo 16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3401978" y="3737354"/>
            <a:ext cx="1800000" cy="389165"/>
            <a:chOff x="5016000" y="1040449"/>
            <a:chExt cx="2157939" cy="615227"/>
          </a:xfrm>
        </p:grpSpPr>
        <p:sp>
          <p:nvSpPr>
            <p:cNvPr id="168" name="Rectángulo 16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OVIDIO CUELLAR CARRALES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88" name="Rectángulo 18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EM07062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Departamento Limpieza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2" name="Grupo 19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4655999" y="1479215"/>
            <a:ext cx="2880002" cy="434975"/>
            <a:chOff x="5015999" y="1040449"/>
            <a:chExt cx="2160001" cy="599536"/>
          </a:xfrm>
        </p:grpSpPr>
        <p:sp>
          <p:nvSpPr>
            <p:cNvPr id="193" name="Rectángulo 19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94" name="Rectángulo 19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287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0" name="Conector recto 89"/>
          <p:cNvCxnSpPr/>
          <p:nvPr/>
        </p:nvCxnSpPr>
        <p:spPr>
          <a:xfrm flipH="1">
            <a:off x="4666633" y="1990216"/>
            <a:ext cx="288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83" name="Rectángulo redondeado 82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Cuerpo Edilicio</a:t>
            </a:r>
          </a:p>
        </p:txBody>
      </p:sp>
      <p:cxnSp>
        <p:nvCxnSpPr>
          <p:cNvPr id="154" name="Conector recto 153"/>
          <p:cNvCxnSpPr/>
          <p:nvPr/>
        </p:nvCxnSpPr>
        <p:spPr>
          <a:xfrm flipH="1">
            <a:off x="9886631" y="2277739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254" name="Conector recto 253"/>
          <p:cNvCxnSpPr/>
          <p:nvPr/>
        </p:nvCxnSpPr>
        <p:spPr>
          <a:xfrm flipH="1">
            <a:off x="2326630" y="2282807"/>
            <a:ext cx="2" cy="32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41" name="Conector recto 40"/>
          <p:cNvCxnSpPr/>
          <p:nvPr/>
        </p:nvCxnSpPr>
        <p:spPr>
          <a:xfrm flipH="1">
            <a:off x="6088541" y="1607387"/>
            <a:ext cx="2" cy="356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69" name="Conector recto 68"/>
          <p:cNvCxnSpPr/>
          <p:nvPr/>
        </p:nvCxnSpPr>
        <p:spPr>
          <a:xfrm flipH="1">
            <a:off x="2322813" y="2281096"/>
            <a:ext cx="75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" name="Grupo 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666632" y="1263226"/>
            <a:ext cx="2880002" cy="434975"/>
            <a:chOff x="5015999" y="1040449"/>
            <a:chExt cx="2160001" cy="599536"/>
          </a:xfrm>
        </p:grpSpPr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6" name="Rectángulo 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232" name="Grupo 23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33" name="Rectángulo 23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34" name="Rectángulo 23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5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39" name="Grupo 2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40" name="Rectángulo 2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1" name="Rectángulo 2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42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43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44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pic>
        <p:nvPicPr>
          <p:cNvPr id="215" name="Imagen 2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156" name="Grupo 15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157" name="Rectángulo 15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58" name="Rectángulo 15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59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  <p:grpSp>
        <p:nvGrpSpPr>
          <p:cNvPr id="84" name="Grupo 8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2500807" y="1809355"/>
            <a:ext cx="2160000" cy="379240"/>
            <a:chOff x="5016000" y="1040449"/>
            <a:chExt cx="2157939" cy="645215"/>
          </a:xfrm>
        </p:grpSpPr>
        <p:sp>
          <p:nvSpPr>
            <p:cNvPr id="85" name="Rectángulo 8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NILDA GONZÁLEZ NORIEGA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6" name="Rectángulo 8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EM07704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Mayoría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upo 8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46633" y="1811352"/>
            <a:ext cx="2160000" cy="379240"/>
            <a:chOff x="5016000" y="1040449"/>
            <a:chExt cx="2157939" cy="645215"/>
          </a:xfrm>
        </p:grpSpPr>
        <p:sp>
          <p:nvSpPr>
            <p:cNvPr id="88" name="Rectángulo 8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CYNTHIA ELENA VILLARREAL NIETO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9" name="Rectángulo 8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Sindico de Minoria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upo 9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2447111"/>
            <a:ext cx="2160000" cy="379240"/>
            <a:chOff x="5016000" y="1040449"/>
            <a:chExt cx="2157939" cy="645215"/>
          </a:xfrm>
        </p:grpSpPr>
        <p:sp>
          <p:nvSpPr>
            <p:cNvPr id="92" name="Rectángulo 9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THEODOROS KALIONCHIZ DE LA FUENTE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3" name="Rectángulo 9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EM09205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2447111"/>
            <a:ext cx="2160000" cy="379240"/>
            <a:chOff x="5016000" y="1040449"/>
            <a:chExt cx="2157939" cy="645215"/>
          </a:xfrm>
        </p:grpSpPr>
        <p:sp>
          <p:nvSpPr>
            <p:cNvPr id="95" name="Rectángulo 9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ROGELIO RAMÓN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6" name="Rectángulo 9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EM09762</a:t>
              </a:r>
              <a:r>
                <a:rPr lang="es-ES" sz="800" dirty="0" smtClean="0">
                  <a:solidFill>
                    <a:schemeClr val="tx1"/>
                  </a:solidFill>
                </a:rPr>
                <a:t> 7°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upo 9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2444606"/>
            <a:ext cx="2160000" cy="379240"/>
            <a:chOff x="5016000" y="1040449"/>
            <a:chExt cx="2157939" cy="645215"/>
          </a:xfrm>
        </p:grpSpPr>
        <p:sp>
          <p:nvSpPr>
            <p:cNvPr id="98" name="Rectángulo 9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ALBERTO MEDINA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99" name="Rectángulo 9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EM09764</a:t>
              </a:r>
              <a:r>
                <a:rPr lang="es-ES" sz="800" dirty="0" smtClean="0">
                  <a:solidFill>
                    <a:schemeClr val="tx1"/>
                  </a:solidFill>
                </a:rPr>
                <a:t> 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de Minoría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upo 9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034882"/>
            <a:ext cx="2160000" cy="379240"/>
            <a:chOff x="5016000" y="1040449"/>
            <a:chExt cx="2157939" cy="645215"/>
          </a:xfrm>
        </p:grpSpPr>
        <p:sp>
          <p:nvSpPr>
            <p:cNvPr id="101" name="Rectángulo 10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ROSADINA ROTUNNO AGUAYO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2" name="Rectángulo 10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EM09756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3" name="Grupo 10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034882"/>
            <a:ext cx="2160000" cy="379240"/>
            <a:chOff x="5016000" y="1040449"/>
            <a:chExt cx="2157939" cy="645215"/>
          </a:xfrm>
        </p:grpSpPr>
        <p:sp>
          <p:nvSpPr>
            <p:cNvPr id="104" name="Rectángulo 10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LUZ ELENA PÉREZ TORRES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5" name="Rectángulo 10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EM09195</a:t>
              </a:r>
              <a:r>
                <a:rPr lang="es-ES" sz="800" dirty="0" smtClean="0">
                  <a:solidFill>
                    <a:schemeClr val="tx1"/>
                  </a:solidFill>
                </a:rPr>
                <a:t> 8°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6" name="Grupo 10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032377"/>
            <a:ext cx="2160000" cy="379240"/>
            <a:chOff x="5016000" y="1040449"/>
            <a:chExt cx="2157939" cy="645215"/>
          </a:xfrm>
        </p:grpSpPr>
        <p:sp>
          <p:nvSpPr>
            <p:cNvPr id="107" name="Rectángulo 10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RODRÍGUEZ CRUZ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08" name="Rectángulo 10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EM09767</a:t>
              </a:r>
              <a:r>
                <a:rPr lang="es-ES" sz="800" dirty="0" smtClean="0">
                  <a:solidFill>
                    <a:schemeClr val="tx1"/>
                  </a:solidFill>
                </a:rPr>
                <a:t> 2°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3653087"/>
            <a:ext cx="2160000" cy="379240"/>
            <a:chOff x="5016000" y="1040449"/>
            <a:chExt cx="2157939" cy="645215"/>
          </a:xfrm>
        </p:grpSpPr>
        <p:sp>
          <p:nvSpPr>
            <p:cNvPr id="110" name="Rectángulo 10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ERIK ALBERTO RAMOS TREVIÑO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1" name="Rectángulo 1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EM09757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upo 1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3653087"/>
            <a:ext cx="2160000" cy="379240"/>
            <a:chOff x="5016000" y="1040449"/>
            <a:chExt cx="2157939" cy="645215"/>
          </a:xfrm>
        </p:grpSpPr>
        <p:sp>
          <p:nvSpPr>
            <p:cNvPr id="113" name="Rectángulo 1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>
                  <a:solidFill>
                    <a:schemeClr val="tx1"/>
                  </a:solidFill>
                </a:rPr>
                <a:t>TRINIDAD ESPINOZA HERNÁNDEZ </a:t>
              </a:r>
            </a:p>
          </p:txBody>
        </p:sp>
        <p:sp>
          <p:nvSpPr>
            <p:cNvPr id="114" name="Rectángulo 1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>
                  <a:solidFill>
                    <a:schemeClr val="tx1"/>
                  </a:solidFill>
                </a:rPr>
                <a:t>EM09760</a:t>
              </a:r>
              <a:r>
                <a:rPr lang="es-ES" sz="800" dirty="0" smtClean="0">
                  <a:solidFill>
                    <a:schemeClr val="tx1"/>
                  </a:solidFill>
                </a:rPr>
                <a:t> 9°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upo 11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3650582"/>
            <a:ext cx="2160000" cy="379240"/>
            <a:chOff x="5016000" y="1040449"/>
            <a:chExt cx="2157939" cy="645215"/>
          </a:xfrm>
        </p:grpSpPr>
        <p:sp>
          <p:nvSpPr>
            <p:cNvPr id="116" name="Rectángulo 11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ZUZUKY RODRÍGUEZ FUENTES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7" name="Rectángulo 11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EM09770</a:t>
              </a:r>
              <a:r>
                <a:rPr lang="es-ES" sz="800" dirty="0" smtClean="0">
                  <a:solidFill>
                    <a:schemeClr val="tx1"/>
                  </a:solidFill>
                </a:rPr>
                <a:t> 3°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upo 11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279483"/>
            <a:ext cx="2160000" cy="379240"/>
            <a:chOff x="5016000" y="1040449"/>
            <a:chExt cx="2157939" cy="645215"/>
          </a:xfrm>
        </p:grpSpPr>
        <p:sp>
          <p:nvSpPr>
            <p:cNvPr id="119" name="Rectángulo 11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ROCIÓ PIZAÑA GARZA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0" name="Rectángulo 11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EM09758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upo 12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279483"/>
            <a:ext cx="2160000" cy="379240"/>
            <a:chOff x="5016000" y="1040449"/>
            <a:chExt cx="2157939" cy="645215"/>
          </a:xfrm>
        </p:grpSpPr>
        <p:sp>
          <p:nvSpPr>
            <p:cNvPr id="122" name="Rectángulo 12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GABRIELA ZAPOPAN GARZA GALVÁN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3" name="Rectángulo 12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EM09766</a:t>
              </a:r>
              <a:r>
                <a:rPr lang="es-ES" sz="800" dirty="0" smtClean="0">
                  <a:solidFill>
                    <a:schemeClr val="tx1"/>
                  </a:solidFill>
                </a:rPr>
                <a:t> 10°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276978"/>
            <a:ext cx="2160000" cy="379240"/>
            <a:chOff x="5016000" y="1040449"/>
            <a:chExt cx="2157939" cy="645215"/>
          </a:xfrm>
        </p:grpSpPr>
        <p:sp>
          <p:nvSpPr>
            <p:cNvPr id="125" name="Rectángulo 1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ADRIANA VALENTINA ARANDA VALADEZ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6" name="Rectángulo 1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EM09765</a:t>
              </a:r>
              <a:r>
                <a:rPr lang="es-ES" sz="800" dirty="0" smtClean="0">
                  <a:solidFill>
                    <a:schemeClr val="tx1"/>
                  </a:solidFill>
                </a:rPr>
                <a:t> 4°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7" name="Grupo 126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4896106"/>
            <a:ext cx="2160000" cy="379240"/>
            <a:chOff x="5016000" y="1040449"/>
            <a:chExt cx="2157939" cy="645215"/>
          </a:xfrm>
        </p:grpSpPr>
        <p:sp>
          <p:nvSpPr>
            <p:cNvPr id="128" name="Rectángulo 127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LEONARDO DE J. HERNÁNDEZ ESPARZA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29" name="Rectángulo 128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EM09759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upo 1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11414" y="4896106"/>
            <a:ext cx="2160000" cy="379240"/>
            <a:chOff x="5016000" y="1040449"/>
            <a:chExt cx="2157939" cy="645215"/>
          </a:xfrm>
        </p:grpSpPr>
        <p:sp>
          <p:nvSpPr>
            <p:cNvPr id="131" name="Rectángulo 1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CARLOS HERRERA PINALES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2" name="Rectángulo 1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EM09763</a:t>
              </a:r>
              <a:r>
                <a:rPr lang="es-ES" sz="800" dirty="0" smtClean="0">
                  <a:solidFill>
                    <a:schemeClr val="tx1"/>
                  </a:solidFill>
                </a:rPr>
                <a:t> 11°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upo 13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4893601"/>
            <a:ext cx="2160000" cy="379240"/>
            <a:chOff x="5016000" y="1040449"/>
            <a:chExt cx="2157939" cy="645215"/>
          </a:xfrm>
        </p:grpSpPr>
        <p:sp>
          <p:nvSpPr>
            <p:cNvPr id="134" name="Rectángulo 13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JOSÉ DANIEL GONZÁLEZ MÉNDEZ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5" name="Rectángulo 13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EM09768</a:t>
              </a:r>
              <a:r>
                <a:rPr lang="es-ES" sz="800" dirty="0" smtClean="0">
                  <a:solidFill>
                    <a:schemeClr val="tx1"/>
                  </a:solidFill>
                </a:rPr>
                <a:t> 5°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</a:p>
          </p:txBody>
        </p:sp>
      </p:grpSp>
      <p:grpSp>
        <p:nvGrpSpPr>
          <p:cNvPr id="136" name="Grupo 13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249637" y="5484713"/>
            <a:ext cx="2160000" cy="379240"/>
            <a:chOff x="5016000" y="1040449"/>
            <a:chExt cx="2157939" cy="645215"/>
          </a:xfrm>
        </p:grpSpPr>
        <p:sp>
          <p:nvSpPr>
            <p:cNvPr id="137" name="Rectángulo 13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EDITH HERNÁNDEZ SILLAS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38" name="Rectángulo 13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EM09761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9" name="Grupo 13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808899" y="5482208"/>
            <a:ext cx="2160000" cy="379240"/>
            <a:chOff x="5016000" y="1040449"/>
            <a:chExt cx="2157939" cy="645215"/>
          </a:xfrm>
        </p:grpSpPr>
        <p:sp>
          <p:nvSpPr>
            <p:cNvPr id="140" name="Rectángulo 13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ROSA MARÍA RODRÍGUEZ ORTIZ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1" name="Rectángulo 14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71"/>
              <a:ext cx="2157939" cy="234393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EM09769</a:t>
              </a:r>
              <a:r>
                <a:rPr lang="es-ES" sz="800" dirty="0" smtClean="0">
                  <a:solidFill>
                    <a:schemeClr val="tx1"/>
                  </a:solidFill>
                </a:rPr>
                <a:t> 6° </a:t>
              </a:r>
              <a:r>
                <a:rPr lang="es-ES" sz="900" dirty="0" smtClean="0">
                  <a:solidFill>
                    <a:schemeClr val="tx1"/>
                  </a:solidFill>
                </a:rPr>
                <a:t>Regidor </a:t>
              </a:r>
              <a:r>
                <a:rPr lang="es-ES" sz="900" dirty="0">
                  <a:solidFill>
                    <a:schemeClr val="tx1"/>
                  </a:solidFill>
                </a:rPr>
                <a:t>de Minoría  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7937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9" name="Conector recto 38"/>
          <p:cNvCxnSpPr/>
          <p:nvPr/>
        </p:nvCxnSpPr>
        <p:spPr>
          <a:xfrm flipH="1">
            <a:off x="10433943" y="2646399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8" name="Conector recto 37"/>
          <p:cNvCxnSpPr/>
          <p:nvPr/>
        </p:nvCxnSpPr>
        <p:spPr>
          <a:xfrm flipH="1">
            <a:off x="1791074" y="2648800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6" name="Conector recto 35"/>
          <p:cNvCxnSpPr/>
          <p:nvPr/>
        </p:nvCxnSpPr>
        <p:spPr>
          <a:xfrm flipH="1">
            <a:off x="4106399" y="3572634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5" name="Conector recto 34"/>
          <p:cNvCxnSpPr/>
          <p:nvPr/>
        </p:nvCxnSpPr>
        <p:spPr>
          <a:xfrm flipH="1">
            <a:off x="8060446" y="3568435"/>
            <a:ext cx="2" cy="540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" name="Conector recto 7"/>
          <p:cNvCxnSpPr/>
          <p:nvPr/>
        </p:nvCxnSpPr>
        <p:spPr>
          <a:xfrm flipH="1">
            <a:off x="6080446" y="1910146"/>
            <a:ext cx="1908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 flipH="1">
            <a:off x="6078659" y="1624435"/>
            <a:ext cx="2" cy="1944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3" name="Grupo 2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518349" y="1715563"/>
            <a:ext cx="1800000" cy="389166"/>
            <a:chOff x="5016000" y="1040449"/>
            <a:chExt cx="2157939" cy="615227"/>
          </a:xfrm>
        </p:grpSpPr>
        <p:sp>
          <p:nvSpPr>
            <p:cNvPr id="4" name="Rectángulo 3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JORGE LUIS GÁMEZ MARTÍNEZ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" name="Rectángulo 4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EM09842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 smtClean="0">
                  <a:solidFill>
                    <a:prstClr val="black"/>
                  </a:solidFill>
                </a:rPr>
                <a:t>Secretario Particular Presidente Mpal</a:t>
              </a:r>
              <a:r>
                <a:rPr lang="es-ES" sz="800" dirty="0" smtClean="0">
                  <a:solidFill>
                    <a:prstClr val="black"/>
                  </a:solidFill>
                </a:rPr>
                <a:t>.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6" name="Rectángulo redondeado 5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4276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DESPACHO DEL ALCALDE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818662" y="1270935"/>
            <a:ext cx="2520000" cy="434975"/>
            <a:chOff x="5015999" y="1040449"/>
            <a:chExt cx="2160001" cy="599536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5999" y="1040449"/>
              <a:ext cx="2160000" cy="509451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200" b="1" dirty="0" smtClean="0">
                  <a:solidFill>
                    <a:schemeClr val="tx1"/>
                  </a:solidFill>
                </a:rPr>
                <a:t>MARIO ALBERTO DAVILA DELGADO </a:t>
              </a:r>
              <a:endParaRPr lang="es-E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8"/>
              <a:ext cx="2160000" cy="21880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EM09773</a:t>
              </a:r>
              <a:r>
                <a:rPr lang="es-ES" sz="900" dirty="0" smtClean="0">
                  <a:solidFill>
                    <a:schemeClr val="tx1"/>
                  </a:solidFill>
                </a:rPr>
                <a:t> </a:t>
              </a:r>
              <a:r>
                <a:rPr lang="es-ES" sz="1000" dirty="0" smtClean="0">
                  <a:solidFill>
                    <a:schemeClr val="tx1"/>
                  </a:solidFill>
                </a:rPr>
                <a:t>Presidente </a:t>
              </a:r>
              <a:r>
                <a:rPr lang="es-ES" sz="1000" kern="1200" dirty="0" smtClean="0">
                  <a:solidFill>
                    <a:schemeClr val="tx1"/>
                  </a:solidFill>
                </a:rPr>
                <a:t>Municipal</a:t>
              </a:r>
              <a:endParaRPr lang="es-ES" sz="900" kern="1200" dirty="0">
                <a:solidFill>
                  <a:schemeClr val="tx1"/>
                </a:solidFill>
                <a:ea typeface="+mn-ea"/>
                <a:cs typeface="+mn-cs"/>
              </a:endParaRPr>
            </a:p>
          </p:txBody>
        </p:sp>
      </p:grpSp>
      <p:grpSp>
        <p:nvGrpSpPr>
          <p:cNvPr id="12" name="Grupo 1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98353" y="2085532"/>
            <a:ext cx="2160000" cy="389165"/>
            <a:chOff x="5016000" y="1040449"/>
            <a:chExt cx="2157939" cy="615227"/>
          </a:xfrm>
        </p:grpSpPr>
        <p:sp>
          <p:nvSpPr>
            <p:cNvPr id="13" name="Rectángulo 1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YOLANDA O. ACUÑA CONTRERAS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EM09792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700" dirty="0">
                  <a:solidFill>
                    <a:prstClr val="black"/>
                  </a:solidFill>
                </a:rPr>
                <a:t>Jefe </a:t>
              </a:r>
              <a:r>
                <a:rPr lang="es-ES" sz="700" dirty="0" smtClean="0">
                  <a:solidFill>
                    <a:prstClr val="black"/>
                  </a:solidFill>
                </a:rPr>
                <a:t>de Despacho Ejecutivo Municipal </a:t>
              </a:r>
              <a:endParaRPr lang="es-ES" sz="7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19" name="Grupo 1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0107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0" name="Rectángulo 1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MYRNA OFELIA FUENTES ÁVILA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EM06940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2" name="Grupo 21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90446" y="2848159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3" name="Rectángulo 22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LIBERTAD VILLARREAL AGUIRRE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4" name="Rectángulo 23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EM09220  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5" name="Grupo 2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3116399" y="3812093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RAFAEL CHARLES CORTES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ángulo 2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EM08441  </a:t>
              </a:r>
              <a:r>
                <a:rPr lang="es-ES" sz="800" dirty="0" smtClean="0">
                  <a:solidFill>
                    <a:prstClr val="black"/>
                  </a:solidFill>
                </a:rPr>
                <a:t> Logística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8" name="Grupo 27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9443917" y="2844690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29" name="Rectángulo 28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BLANCA ENRÍQUEZ ALDACO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ángulo 29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EM09836  </a:t>
              </a:r>
              <a:r>
                <a:rPr lang="es-ES" sz="800" dirty="0" smtClean="0">
                  <a:solidFill>
                    <a:prstClr val="black"/>
                  </a:solidFill>
                </a:rPr>
                <a:t> Auxiliar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31" name="Grupo 3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7070446" y="3813188"/>
            <a:ext cx="1980000" cy="389165"/>
            <a:chOff x="5016000" y="1040449"/>
            <a:chExt cx="2157939" cy="615227"/>
          </a:xfrm>
          <a:solidFill>
            <a:srgbClr val="92D050"/>
          </a:solidFill>
        </p:grpSpPr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MX" sz="1000" b="1" dirty="0" smtClean="0">
                  <a:solidFill>
                    <a:schemeClr val="tx1"/>
                  </a:solidFill>
                </a:rPr>
                <a:t>VERÓNICA DÍAZ LÓPEZ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3" name="Rectángulo 3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EM09785  </a:t>
              </a:r>
              <a:r>
                <a:rPr lang="es-ES" sz="800" dirty="0" smtClean="0">
                  <a:solidFill>
                    <a:prstClr val="black"/>
                  </a:solidFill>
                </a:rPr>
                <a:t> Jefa Depto. Eventos Especiales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34" name="Conector recto 33"/>
          <p:cNvCxnSpPr/>
          <p:nvPr/>
        </p:nvCxnSpPr>
        <p:spPr>
          <a:xfrm flipH="1">
            <a:off x="4103969" y="3568435"/>
            <a:ext cx="396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Conector recto 36"/>
          <p:cNvCxnSpPr/>
          <p:nvPr/>
        </p:nvCxnSpPr>
        <p:spPr>
          <a:xfrm flipH="1">
            <a:off x="1795000" y="2642661"/>
            <a:ext cx="864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40" name="Grupo 3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41" name="Rectángulo 4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2" name="Rectángulo 4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44" name="Grupo 4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45" name="Rectángulo 4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46" name="Rectángulo 4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47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48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49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grpSp>
        <p:nvGrpSpPr>
          <p:cNvPr id="50" name="Grupo 4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51" name="Rectángulo 5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53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106444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" name="Conector recto 40"/>
          <p:cNvCxnSpPr/>
          <p:nvPr/>
        </p:nvCxnSpPr>
        <p:spPr>
          <a:xfrm flipH="1">
            <a:off x="2593546" y="3700070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9" name="Conector recto 38"/>
          <p:cNvCxnSpPr/>
          <p:nvPr/>
        </p:nvCxnSpPr>
        <p:spPr>
          <a:xfrm>
            <a:off x="6099176" y="2160581"/>
            <a:ext cx="3912" cy="1548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3255889C-34CE-4E57-B941-5C577B9C54FD}"/>
              </a:ext>
            </a:extLst>
          </p:cNvPr>
          <p:cNvSpPr/>
          <p:nvPr/>
        </p:nvSpPr>
        <p:spPr>
          <a:xfrm>
            <a:off x="95693" y="300344"/>
            <a:ext cx="11982893" cy="839725"/>
          </a:xfrm>
          <a:prstGeom prst="roundRect">
            <a:avLst/>
          </a:prstGeom>
          <a:ln w="28575"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SECRETARIA TÉCNICA DEL AYUNTAMIENTO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4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UNIDAD DE TRANSPARENCIA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69" y="116515"/>
            <a:ext cx="950411" cy="785232"/>
          </a:xfrm>
          <a:prstGeom prst="rect">
            <a:avLst/>
          </a:prstGeom>
        </p:spPr>
      </p:pic>
      <p:grpSp>
        <p:nvGrpSpPr>
          <p:cNvPr id="6" name="Grupo 5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4925090" y="2079822"/>
            <a:ext cx="2340000" cy="480178"/>
            <a:chOff x="5016000" y="1040449"/>
            <a:chExt cx="2157939" cy="816944"/>
          </a:xfrm>
        </p:grpSpPr>
        <p:sp>
          <p:nvSpPr>
            <p:cNvPr id="7" name="Rectángulo 6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HECTOR M. GARZA MARTINEZ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ángulo 7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51269"/>
              <a:ext cx="2157939" cy="4061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schemeClr val="tx1"/>
                  </a:solidFill>
                </a:rPr>
                <a:t>EM09791</a:t>
              </a:r>
              <a:r>
                <a:rPr lang="es-ES" sz="800" dirty="0" smtClean="0">
                  <a:solidFill>
                    <a:schemeClr val="tx1"/>
                  </a:solidFill>
                </a:rPr>
                <a:t> </a:t>
              </a:r>
              <a:r>
                <a:rPr lang="es-ES" sz="900" dirty="0" smtClean="0">
                  <a:solidFill>
                    <a:schemeClr val="tx1"/>
                  </a:solidFill>
                </a:rPr>
                <a:t>Secretario Técnico del Ayuntamiento y Titular de Unidad de Transparencia  </a:t>
              </a:r>
              <a:endParaRPr lang="es-ES" sz="7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1694139" y="4008141"/>
            <a:ext cx="1800000" cy="456831"/>
            <a:chOff x="5016000" y="1040449"/>
            <a:chExt cx="2157939" cy="722199"/>
          </a:xfrm>
        </p:grpSpPr>
        <p:sp>
          <p:nvSpPr>
            <p:cNvPr id="10" name="Rectángulo 9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MARINA A. RIOJAS RODRÍGUEZ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6"/>
              <a:ext cx="2157939" cy="3414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EM07098</a:t>
              </a:r>
              <a:r>
                <a:rPr lang="es-ES" sz="800" dirty="0" smtClean="0">
                  <a:solidFill>
                    <a:prstClr val="black"/>
                  </a:solidFill>
                </a:rPr>
                <a:t> Coordinador de Unidad de Transparencia 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40" name="Conector recto 39"/>
          <p:cNvCxnSpPr/>
          <p:nvPr/>
        </p:nvCxnSpPr>
        <p:spPr>
          <a:xfrm flipH="1">
            <a:off x="2588738" y="3695187"/>
            <a:ext cx="7020000" cy="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1" name="Grupo 50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5024809" y="2947452"/>
            <a:ext cx="2160000" cy="456829"/>
            <a:chOff x="5016000" y="1040449"/>
            <a:chExt cx="2157939" cy="722196"/>
          </a:xfrm>
        </p:grpSpPr>
        <p:sp>
          <p:nvSpPr>
            <p:cNvPr id="52" name="Rectángulo 51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MÓNICA Y. CORREA PÉREZ 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3" name="Rectángulo 52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3"/>
              <a:ext cx="2157939" cy="34147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EM04397</a:t>
              </a:r>
              <a:r>
                <a:rPr lang="es-ES" sz="800" dirty="0" smtClean="0">
                  <a:solidFill>
                    <a:prstClr val="black"/>
                  </a:solidFill>
                </a:rPr>
                <a:t> </a:t>
              </a:r>
              <a:r>
                <a:rPr lang="es-ES" sz="800" dirty="0">
                  <a:solidFill>
                    <a:prstClr val="black"/>
                  </a:solidFill>
                </a:rPr>
                <a:t>Jefe </a:t>
              </a:r>
              <a:r>
                <a:rPr lang="es-ES" sz="800" dirty="0" smtClean="0">
                  <a:solidFill>
                    <a:prstClr val="black"/>
                  </a:solidFill>
                </a:rPr>
                <a:t>de Departamento Unidad de Transparencia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cxnSp>
        <p:nvCxnSpPr>
          <p:cNvPr id="54" name="Conector recto 53"/>
          <p:cNvCxnSpPr/>
          <p:nvPr/>
        </p:nvCxnSpPr>
        <p:spPr>
          <a:xfrm flipH="1">
            <a:off x="9605200" y="3687462"/>
            <a:ext cx="2" cy="576000"/>
          </a:xfrm>
          <a:prstGeom prst="line">
            <a:avLst/>
          </a:prstGeom>
          <a:ln w="952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grpSp>
        <p:nvGrpSpPr>
          <p:cNvPr id="55" name="Grupo 54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/>
          <p:nvPr/>
        </p:nvGrpSpPr>
        <p:grpSpPr>
          <a:xfrm>
            <a:off x="8689891" y="4006166"/>
            <a:ext cx="1800000" cy="389165"/>
            <a:chOff x="5016000" y="1040449"/>
            <a:chExt cx="2157939" cy="615227"/>
          </a:xfrm>
        </p:grpSpPr>
        <p:sp>
          <p:nvSpPr>
            <p:cNvPr id="56" name="Rectángulo 55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1000" b="1" dirty="0" smtClean="0">
                  <a:solidFill>
                    <a:schemeClr val="tx1"/>
                  </a:solidFill>
                </a:rPr>
                <a:t>MARIA ITZEL GALINDO FLORES</a:t>
              </a: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57" name="Rectángulo 56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600" dirty="0" smtClean="0">
                  <a:solidFill>
                    <a:prstClr val="black"/>
                  </a:solidFill>
                </a:rPr>
                <a:t>EM07665 </a:t>
              </a:r>
              <a:r>
                <a:rPr lang="es-ES" sz="800" dirty="0" smtClean="0">
                  <a:solidFill>
                    <a:prstClr val="black"/>
                  </a:solidFill>
                </a:rPr>
                <a:t>Auxiliar </a:t>
              </a:r>
              <a:endParaRPr lang="es-ES" sz="800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7862207" y="6662380"/>
            <a:ext cx="190220" cy="147958"/>
            <a:chOff x="5016000" y="1040449"/>
            <a:chExt cx="2157939" cy="615227"/>
          </a:xfrm>
        </p:grpSpPr>
        <p:sp>
          <p:nvSpPr>
            <p:cNvPr id="21" name="Rectángulo 2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3" name="CuadroTexto 1"/>
          <p:cNvSpPr txBox="1">
            <a:spLocks noChangeArrowheads="1"/>
          </p:cNvSpPr>
          <p:nvPr/>
        </p:nvSpPr>
        <p:spPr bwMode="auto">
          <a:xfrm>
            <a:off x="7995312" y="6651738"/>
            <a:ext cx="109149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DIRECTORES GENERALES</a:t>
            </a:r>
            <a:endParaRPr lang="es-MX" altLang="es-MX" sz="600" dirty="0"/>
          </a:p>
        </p:txBody>
      </p:sp>
      <p:grpSp>
        <p:nvGrpSpPr>
          <p:cNvPr id="24" name="Grupo 23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005626" y="6660393"/>
            <a:ext cx="190220" cy="147958"/>
            <a:chOff x="5016000" y="1040449"/>
            <a:chExt cx="2157939" cy="615227"/>
          </a:xfrm>
        </p:grpSpPr>
        <p:sp>
          <p:nvSpPr>
            <p:cNvPr id="25" name="Rectángulo 24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ángulo 25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27" name="CuadroTexto 1"/>
          <p:cNvSpPr txBox="1">
            <a:spLocks noChangeArrowheads="1"/>
          </p:cNvSpPr>
          <p:nvPr/>
        </p:nvSpPr>
        <p:spPr bwMode="auto">
          <a:xfrm>
            <a:off x="9131992" y="6651738"/>
            <a:ext cx="107342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JEFES DE DEPARTAMENTO</a:t>
            </a:r>
            <a:endParaRPr lang="es-MX" altLang="es-MX" sz="600" dirty="0"/>
          </a:p>
        </p:txBody>
      </p:sp>
      <p:sp>
        <p:nvSpPr>
          <p:cNvPr id="28" name="CuadroTexto 1"/>
          <p:cNvSpPr txBox="1">
            <a:spLocks noChangeArrowheads="1"/>
          </p:cNvSpPr>
          <p:nvPr/>
        </p:nvSpPr>
        <p:spPr bwMode="auto">
          <a:xfrm>
            <a:off x="11096912" y="6608297"/>
            <a:ext cx="10973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s-MX" altLang="es-MX" sz="600" b="1" i="1" dirty="0"/>
              <a:t>ART. 115 Código Municipal</a:t>
            </a:r>
          </a:p>
          <a:p>
            <a:pPr algn="ctr"/>
            <a:r>
              <a:rPr lang="es-MX" altLang="es-MX" sz="600" i="1" dirty="0"/>
              <a:t>Administración Centralizada</a:t>
            </a:r>
          </a:p>
        </p:txBody>
      </p:sp>
      <p:sp>
        <p:nvSpPr>
          <p:cNvPr id="29" name="Rectángulo redondeado 14">
            <a:extLst>
              <a:ext uri="{FF2B5EF4-FFF2-40B4-BE49-F238E27FC236}">
                <a16:creationId xmlns="" xmlns:a16="http://schemas.microsoft.com/office/drawing/2014/main" id="{BDAB6ECD-B300-4FEB-81E6-4E5CDD533A02}"/>
              </a:ext>
            </a:extLst>
          </p:cNvPr>
          <p:cNvSpPr/>
          <p:nvPr/>
        </p:nvSpPr>
        <p:spPr>
          <a:xfrm>
            <a:off x="7806521" y="6634807"/>
            <a:ext cx="4339989" cy="204875"/>
          </a:xfrm>
          <a:prstGeom prst="round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s-MX" sz="1300" dirty="0">
              <a:solidFill>
                <a:schemeClr val="tx1"/>
              </a:solidFill>
            </a:endParaRPr>
          </a:p>
        </p:txBody>
      </p:sp>
      <p:grpSp>
        <p:nvGrpSpPr>
          <p:cNvPr id="30" name="Grupo 29">
            <a:extLst>
              <a:ext uri="{FF2B5EF4-FFF2-40B4-BE49-F238E27FC236}">
                <a16:creationId xmlns="" xmlns:a16="http://schemas.microsoft.com/office/drawing/2014/main" id="{FA215D57-115E-4EA6-82EB-CB2CD22D42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4660" y="6660393"/>
            <a:ext cx="190220" cy="147958"/>
            <a:chOff x="5016000" y="1040449"/>
            <a:chExt cx="2157939" cy="615227"/>
          </a:xfrm>
        </p:grpSpPr>
        <p:sp>
          <p:nvSpPr>
            <p:cNvPr id="31" name="Rectángulo 30">
              <a:extLst>
                <a:ext uri="{FF2B5EF4-FFF2-40B4-BE49-F238E27FC236}">
                  <a16:creationId xmlns="" xmlns:a16="http://schemas.microsoft.com/office/drawing/2014/main" id="{912543CF-3BD4-40B0-BB18-006DCC4331CA}"/>
                </a:ext>
              </a:extLst>
            </p:cNvPr>
            <p:cNvSpPr/>
            <p:nvPr/>
          </p:nvSpPr>
          <p:spPr>
            <a:xfrm>
              <a:off x="5016000" y="1040449"/>
              <a:ext cx="2157939" cy="509452"/>
            </a:xfrm>
            <a:prstGeom prst="rect">
              <a:avLst/>
            </a:prstGeom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5715" tIns="5715" rIns="5715" bIns="54011" numCol="1" spcCol="1270" rtlCol="0" anchor="ctr" anchorCtr="0">
              <a:noAutofit/>
              <a:flatTx/>
            </a:bodyPr>
            <a:lstStyle/>
            <a:p>
              <a:pPr algn="ctr" defTabSz="4000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="" xmlns:a16="http://schemas.microsoft.com/office/drawing/2014/main" id="{8B9E0DDC-7979-4C1E-B741-9FACE317EF1B}"/>
                </a:ext>
              </a:extLst>
            </p:cNvPr>
            <p:cNvSpPr/>
            <p:nvPr/>
          </p:nvSpPr>
          <p:spPr>
            <a:xfrm>
              <a:off x="5016000" y="1421177"/>
              <a:ext cx="2157939" cy="234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9525"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spcFirstLastPara="0" vert="horz" wrap="square" lIns="22860" tIns="5715" rIns="22860" bIns="5715" numCol="1" spcCol="1270" rtlCol="0" anchor="ctr" anchorCtr="0">
              <a:noAutofit/>
              <a:flatTx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s-ES" sz="8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3" name="CuadroTexto 1"/>
          <p:cNvSpPr txBox="1">
            <a:spLocks noChangeArrowheads="1"/>
          </p:cNvSpPr>
          <p:nvPr/>
        </p:nvSpPr>
        <p:spPr bwMode="auto">
          <a:xfrm>
            <a:off x="10363052" y="6648721"/>
            <a:ext cx="89389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s-MX" altLang="es-MX" sz="600" b="1" dirty="0"/>
              <a:t>- </a:t>
            </a:r>
            <a:r>
              <a:rPr lang="es-MX" altLang="es-MX" sz="600" b="1" dirty="0" smtClean="0"/>
              <a:t>COORDINADORES </a:t>
            </a:r>
            <a:endParaRPr lang="es-MX" altLang="es-MX" sz="600" dirty="0"/>
          </a:p>
        </p:txBody>
      </p:sp>
    </p:spTree>
    <p:extLst>
      <p:ext uri="{BB962C8B-B14F-4D97-AF65-F5344CB8AC3E}">
        <p14:creationId xmlns:p14="http://schemas.microsoft.com/office/powerpoint/2010/main" val="32400257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8792</TotalTime>
  <Words>922</Words>
  <Application>Microsoft Office PowerPoint</Application>
  <PresentationFormat>Panorámica</PresentationFormat>
  <Paragraphs>225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secretaria tecnica</dc:creator>
  <cp:lastModifiedBy>Transparencia</cp:lastModifiedBy>
  <cp:revision>420</cp:revision>
  <cp:lastPrinted>2022-03-31T17:14:21Z</cp:lastPrinted>
  <dcterms:created xsi:type="dcterms:W3CDTF">2022-02-24T11:34:15Z</dcterms:created>
  <dcterms:modified xsi:type="dcterms:W3CDTF">2022-05-23T15:48:27Z</dcterms:modified>
</cp:coreProperties>
</file>